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0" r:id="rId1"/>
  </p:sldMasterIdLst>
  <p:sldIdLst>
    <p:sldId id="256" r:id="rId2"/>
    <p:sldId id="258" r:id="rId3"/>
    <p:sldId id="257" r:id="rId4"/>
    <p:sldId id="259" r:id="rId5"/>
    <p:sldId id="260" r:id="rId6"/>
    <p:sldId id="262" r:id="rId7"/>
    <p:sldId id="261" r:id="rId8"/>
    <p:sldId id="264" r:id="rId9"/>
    <p:sldId id="263" r:id="rId10"/>
    <p:sldId id="265" r:id="rId11"/>
    <p:sldId id="266" r:id="rId12"/>
    <p:sldId id="267" r:id="rId13"/>
    <p:sldId id="268" r:id="rId14"/>
    <p:sldId id="270" r:id="rId15"/>
    <p:sldId id="271" r:id="rId16"/>
    <p:sldId id="269" r:id="rId17"/>
    <p:sldId id="272" r:id="rId18"/>
    <p:sldId id="274" r:id="rId19"/>
    <p:sldId id="275" r:id="rId20"/>
    <p:sldId id="276" r:id="rId21"/>
    <p:sldId id="273" r:id="rId22"/>
    <p:sldId id="277" r:id="rId23"/>
    <p:sldId id="278" r:id="rId24"/>
    <p:sldId id="284" r:id="rId25"/>
    <p:sldId id="279" r:id="rId26"/>
    <p:sldId id="281" r:id="rId27"/>
    <p:sldId id="280" r:id="rId28"/>
    <p:sldId id="282" r:id="rId29"/>
    <p:sldId id="283" r:id="rId30"/>
    <p:sldId id="285" r:id="rId31"/>
    <p:sldId id="286" r:id="rId32"/>
    <p:sldId id="287" r:id="rId33"/>
    <p:sldId id="288" r:id="rId34"/>
    <p:sldId id="289" r:id="rId35"/>
    <p:sldId id="291" r:id="rId36"/>
    <p:sldId id="290" r:id="rId3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 snapToObjects="1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1/19/23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3491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1/19/23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758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1/19/23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484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1/19/23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567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1/19/23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101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1/19/23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4264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1/19/23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132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1/19/23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79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1/19/23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84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1/19/23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469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1/19/23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047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1/19/23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3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9" r:id="rId6"/>
    <p:sldLayoutId id="2147483754" r:id="rId7"/>
    <p:sldLayoutId id="2147483755" r:id="rId8"/>
    <p:sldLayoutId id="2147483756" r:id="rId9"/>
    <p:sldLayoutId id="2147483758" r:id="rId10"/>
    <p:sldLayoutId id="21474837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Un reloj en el medio&#10;&#10;Descripción generada automáticamente con confianza media">
            <a:extLst>
              <a:ext uri="{FF2B5EF4-FFF2-40B4-BE49-F238E27FC236}">
                <a16:creationId xmlns:a16="http://schemas.microsoft.com/office/drawing/2014/main" id="{61AA4588-F8F6-A24E-CA5B-469D1572F1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E4398140-F067-40E9-892C-4DB04C70B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44600" y="-1244600"/>
            <a:ext cx="6858000" cy="93472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76BA5E-4FE2-BA0E-AEFA-4C1C16CA7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952" y="1143000"/>
            <a:ext cx="4572000" cy="2984701"/>
          </a:xfrm>
        </p:spPr>
        <p:txBody>
          <a:bodyPr anchor="b">
            <a:normAutofit/>
          </a:bodyPr>
          <a:lstStyle/>
          <a:p>
            <a:r>
              <a:rPr lang="es-ES" sz="5100" dirty="0">
                <a:solidFill>
                  <a:srgbClr val="FFFFFF"/>
                </a:solidFill>
              </a:rPr>
              <a:t>GIRATUTIEMPO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5B6187A-DD3C-0F82-E37B-25ECD94CD3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952" y="4452109"/>
            <a:ext cx="4571999" cy="1318071"/>
          </a:xfrm>
        </p:spPr>
        <p:txBody>
          <a:bodyPr>
            <a:normAutofit/>
          </a:bodyPr>
          <a:lstStyle/>
          <a:p>
            <a:r>
              <a:rPr lang="es-ES">
                <a:solidFill>
                  <a:srgbClr val="FFFFFF"/>
                </a:solidFill>
              </a:rPr>
              <a:t>Inés M Martínez Sánchez</a:t>
            </a:r>
          </a:p>
          <a:p>
            <a:r>
              <a:rPr lang="es-ES">
                <a:solidFill>
                  <a:srgbClr val="FFFFFF"/>
                </a:solidFill>
              </a:rPr>
              <a:t>1DAM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7726E8A-324C-4684-96F2-AFDDFB2F1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58952" y="4291242"/>
            <a:ext cx="457200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2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AF9319C-2D9B-4868-AEAE-37298EA0F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25ECB9-A6A0-F3AD-1E76-45E5D508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365" y="2414587"/>
            <a:ext cx="3447288" cy="14135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i="1" kern="1200" spc="100" baseline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Principal.Php</a:t>
            </a:r>
            <a:endParaRPr lang="en-US" sz="4600" i="1" kern="1200" spc="10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Marcador de contenido 4" descr="Texto&#10;&#10;Descripción generada automáticamente con confianza media">
            <a:extLst>
              <a:ext uri="{FF2B5EF4-FFF2-40B4-BE49-F238E27FC236}">
                <a16:creationId xmlns:a16="http://schemas.microsoft.com/office/drawing/2014/main" id="{A7008A29-8D20-F81E-93F6-3A80CD6EA1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5065" y="814387"/>
            <a:ext cx="6896349" cy="5229225"/>
          </a:xfrm>
          <a:prstGeom prst="rect">
            <a:avLst/>
          </a:prstGeom>
        </p:spPr>
      </p:pic>
      <p:sp>
        <p:nvSpPr>
          <p:cNvPr id="18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532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72411438-92A5-42B0-9C54-EA4FB32AC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FCC6E86-7C37-4FD2-AF0B-C9BDDBC2B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-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magen que contiene reloj, cd&#10;&#10;Descripción generada automáticamente">
            <a:extLst>
              <a:ext uri="{FF2B5EF4-FFF2-40B4-BE49-F238E27FC236}">
                <a16:creationId xmlns:a16="http://schemas.microsoft.com/office/drawing/2014/main" id="{7493AFC7-7454-64B2-2E6A-644A84CBFE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81"/>
          <a:stretch/>
        </p:blipFill>
        <p:spPr>
          <a:xfrm>
            <a:off x="-1" y="1"/>
            <a:ext cx="12191998" cy="6857999"/>
          </a:xfrm>
          <a:prstGeom prst="rect">
            <a:avLst/>
          </a:prstGeom>
        </p:spPr>
      </p:pic>
      <p:sp>
        <p:nvSpPr>
          <p:cNvPr id="14" name="Freeform 6">
            <a:extLst>
              <a:ext uri="{FF2B5EF4-FFF2-40B4-BE49-F238E27FC236}">
                <a16:creationId xmlns:a16="http://schemas.microsoft.com/office/drawing/2014/main" id="{38C2FC07-A260-43C5-ABA2-A9DD5D5A8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158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-3177" y="66751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D14F0CE-4A68-4F5C-AC85-FF283F924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76934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09DEA0-F7F6-1B6E-F2A5-B29FDC0B3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2054" y="1357952"/>
            <a:ext cx="3940007" cy="2769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i="1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Css, rotacion de la imagen. Duración, 1 minuto</a:t>
            </a:r>
          </a:p>
        </p:txBody>
      </p:sp>
      <p:pic>
        <p:nvPicPr>
          <p:cNvPr id="5" name="Marcador de contenido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87C11379-18B7-3169-506E-AF9CFF812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003" y="1142999"/>
            <a:ext cx="6519992" cy="429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445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AF9319C-2D9B-4868-AEAE-37298EA0F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297F0FE-8C95-983F-A71A-1406ACE7D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128811"/>
            <a:ext cx="3447288" cy="33422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i="1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Botones laterales</a:t>
            </a:r>
            <a:endParaRPr lang="en-US" sz="5400" i="1" kern="1200" spc="10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Marcador de contenido 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99F74E14-B15D-B94E-1970-85ACD32499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9250" y="397780"/>
            <a:ext cx="6354759" cy="6100569"/>
          </a:xfrm>
          <a:prstGeom prst="rect">
            <a:avLst/>
          </a:prstGeom>
        </p:spPr>
      </p:pic>
      <p:sp>
        <p:nvSpPr>
          <p:cNvPr id="48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93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-3177" y="66751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CD14F0CE-4A68-4F5C-AC85-FF283F924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76934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508670A-090F-A1F5-F7A1-0CC528B05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2054" y="1357952"/>
            <a:ext cx="3940007" cy="2769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i="1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Kakebo.Php</a:t>
            </a:r>
            <a:endParaRPr lang="en-US" sz="5400" i="1" kern="1200" spc="10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Marcador de contenido 4" descr="Texto&#10;&#10;Descripción generada automáticamente">
            <a:extLst>
              <a:ext uri="{FF2B5EF4-FFF2-40B4-BE49-F238E27FC236}">
                <a16:creationId xmlns:a16="http://schemas.microsoft.com/office/drawing/2014/main" id="{5F576B3F-65B5-3A6F-932C-93B55B1EEF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352" y="372012"/>
            <a:ext cx="6462575" cy="625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03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72411438-92A5-42B0-9C54-EA4FB32AC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FCC6E86-7C37-4FD2-AF0B-C9BDDBC2B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-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Texto&#10;&#10;Descripción generada automáticamente">
            <a:extLst>
              <a:ext uri="{FF2B5EF4-FFF2-40B4-BE49-F238E27FC236}">
                <a16:creationId xmlns:a16="http://schemas.microsoft.com/office/drawing/2014/main" id="{2524176E-D69C-54B1-833E-4EFC73318C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150" b="20163"/>
          <a:stretch/>
        </p:blipFill>
        <p:spPr>
          <a:xfrm>
            <a:off x="-1" y="1"/>
            <a:ext cx="12191998" cy="6857999"/>
          </a:xfrm>
          <a:prstGeom prst="rect">
            <a:avLst/>
          </a:prstGeom>
        </p:spPr>
      </p:pic>
      <p:sp>
        <p:nvSpPr>
          <p:cNvPr id="23" name="Freeform 6">
            <a:extLst>
              <a:ext uri="{FF2B5EF4-FFF2-40B4-BE49-F238E27FC236}">
                <a16:creationId xmlns:a16="http://schemas.microsoft.com/office/drawing/2014/main" id="{38C2FC07-A260-43C5-ABA2-A9DD5D5A8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202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AF9319C-2D9B-4868-AEAE-37298EA0F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D5947A-3BE4-A3D1-3E2B-87BD4AF47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128811"/>
            <a:ext cx="3447288" cy="33422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i="1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Insertar Kakebo</a:t>
            </a:r>
          </a:p>
        </p:txBody>
      </p:sp>
      <p:pic>
        <p:nvPicPr>
          <p:cNvPr id="5" name="Marcador de contenido 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73F1B4EB-955C-AD3E-75C2-0B3E1741EB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5066" y="127643"/>
            <a:ext cx="7039410" cy="6314721"/>
          </a:xfrm>
          <a:prstGeom prst="rect">
            <a:avLst/>
          </a:prstGeom>
        </p:spPr>
      </p:pic>
      <p:sp>
        <p:nvSpPr>
          <p:cNvPr id="18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69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6">
            <a:extLst>
              <a:ext uri="{FF2B5EF4-FFF2-40B4-BE49-F238E27FC236}">
                <a16:creationId xmlns:a16="http://schemas.microsoft.com/office/drawing/2014/main" id="{72411438-92A5-42B0-9C54-EA4FB32AC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5FCC6E86-7C37-4FD2-AF0B-C9BDDBC2B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-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Tabla&#10;&#10;Descripción generada automáticamente con confianza baja">
            <a:extLst>
              <a:ext uri="{FF2B5EF4-FFF2-40B4-BE49-F238E27FC236}">
                <a16:creationId xmlns:a16="http://schemas.microsoft.com/office/drawing/2014/main" id="{0081A9E7-293D-65B9-1334-F8DCE068D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9357"/>
          <a:stretch/>
        </p:blipFill>
        <p:spPr>
          <a:xfrm>
            <a:off x="643467" y="643467"/>
            <a:ext cx="10905066" cy="5140097"/>
          </a:xfrm>
          <a:prstGeom prst="rect">
            <a:avLst/>
          </a:prstGeom>
        </p:spPr>
      </p:pic>
      <p:sp>
        <p:nvSpPr>
          <p:cNvPr id="45" name="Freeform 6">
            <a:extLst>
              <a:ext uri="{FF2B5EF4-FFF2-40B4-BE49-F238E27FC236}">
                <a16:creationId xmlns:a16="http://schemas.microsoft.com/office/drawing/2014/main" id="{38C2FC07-A260-43C5-ABA2-A9DD5D5A8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872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-3177" y="66751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D14F0CE-4A68-4F5C-AC85-FF283F924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76934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F5FB66-9028-EA07-F375-095D46577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2054" y="1357952"/>
            <a:ext cx="3940007" cy="2769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i="1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Donaciones.Php</a:t>
            </a:r>
          </a:p>
        </p:txBody>
      </p:sp>
      <p:pic>
        <p:nvPicPr>
          <p:cNvPr id="5" name="Marcador de contenido 4" descr="Texto&#10;&#10;Descripción generada automáticamente con confianza media">
            <a:extLst>
              <a:ext uri="{FF2B5EF4-FFF2-40B4-BE49-F238E27FC236}">
                <a16:creationId xmlns:a16="http://schemas.microsoft.com/office/drawing/2014/main" id="{B8BB785E-5C10-EFE2-2412-B3DFBDFAC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291" y="514350"/>
            <a:ext cx="6549776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53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72411438-92A5-42B0-9C54-EA4FB32AC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FCC6E86-7C37-4FD2-AF0B-C9BDDBC2B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-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BDF89B65-ADC9-F6D6-B0B3-04BBCF6AC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5431" y="341411"/>
            <a:ext cx="9101138" cy="5801974"/>
          </a:xfrm>
          <a:prstGeom prst="rect">
            <a:avLst/>
          </a:prstGeom>
        </p:spPr>
      </p:pic>
      <p:sp>
        <p:nvSpPr>
          <p:cNvPr id="14" name="Freeform 6">
            <a:extLst>
              <a:ext uri="{FF2B5EF4-FFF2-40B4-BE49-F238E27FC236}">
                <a16:creationId xmlns:a16="http://schemas.microsoft.com/office/drawing/2014/main" id="{38C2FC07-A260-43C5-ABA2-A9DD5D5A8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342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790F02-65E6-D4B8-30E0-D618D5C7A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928374"/>
            <a:ext cx="11242548" cy="2033652"/>
          </a:xfrm>
        </p:spPr>
        <p:txBody>
          <a:bodyPr>
            <a:normAutofit/>
          </a:bodyPr>
          <a:lstStyle/>
          <a:p>
            <a:r>
              <a:rPr lang="es-ES" sz="4700" dirty="0"/>
              <a:t>Definición y creación de la base de datos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F13EA1-F66C-4347-AEBF-A5438DF27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5"/>
            <a:ext cx="12191999" cy="3474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47511C1-1D18-D9D4-1DD8-ACB09FD54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52" y="536854"/>
            <a:ext cx="10671048" cy="2400983"/>
          </a:xfrm>
          <a:prstGeom prst="rect">
            <a:avLst/>
          </a:prstGeom>
        </p:spPr>
      </p:pic>
      <p:sp>
        <p:nvSpPr>
          <p:cNvPr id="16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2" y="132777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630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310A0A3-DF99-046A-7919-ED0459821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928374"/>
            <a:ext cx="10671048" cy="2033652"/>
          </a:xfrm>
        </p:spPr>
        <p:txBody>
          <a:bodyPr>
            <a:normAutofit/>
          </a:bodyPr>
          <a:lstStyle/>
          <a:p>
            <a:r>
              <a:rPr lang="es-ES" dirty="0"/>
              <a:t>Eliminar </a:t>
            </a:r>
            <a:r>
              <a:rPr lang="es-ES" dirty="0" err="1"/>
              <a:t>Donaciones.Php</a:t>
            </a:r>
            <a:endParaRPr lang="es-E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F13EA1-F66C-4347-AEBF-A5438DF27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5"/>
            <a:ext cx="12191999" cy="3474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magen que contiene Escala de tiempo&#10;&#10;Descripción generada automáticamente">
            <a:extLst>
              <a:ext uri="{FF2B5EF4-FFF2-40B4-BE49-F238E27FC236}">
                <a16:creationId xmlns:a16="http://schemas.microsoft.com/office/drawing/2014/main" id="{9CE36B31-2155-A93F-CC26-0173916A5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52" y="670242"/>
            <a:ext cx="10671048" cy="2134208"/>
          </a:xfrm>
          <a:prstGeom prst="rect">
            <a:avLst/>
          </a:prstGeom>
        </p:spPr>
      </p:pic>
      <p:sp>
        <p:nvSpPr>
          <p:cNvPr id="16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2" y="132777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45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>
            <a:extLst>
              <a:ext uri="{FF2B5EF4-FFF2-40B4-BE49-F238E27FC236}">
                <a16:creationId xmlns:a16="http://schemas.microsoft.com/office/drawing/2014/main" id="{72411438-92A5-42B0-9C54-EA4FB32AC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5FCC6E86-7C37-4FD2-AF0B-C9BDDBC2B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-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83EE59EC-0521-3BDB-E9B0-04D7B2E116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8952" y="1112415"/>
            <a:ext cx="10674096" cy="4323008"/>
          </a:xfrm>
          <a:prstGeom prst="rect">
            <a:avLst/>
          </a:prstGeom>
        </p:spPr>
      </p:pic>
      <p:sp>
        <p:nvSpPr>
          <p:cNvPr id="18" name="Freeform 6">
            <a:extLst>
              <a:ext uri="{FF2B5EF4-FFF2-40B4-BE49-F238E27FC236}">
                <a16:creationId xmlns:a16="http://schemas.microsoft.com/office/drawing/2014/main" id="{38C2FC07-A260-43C5-ABA2-A9DD5D5A8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490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AF9319C-2D9B-4868-AEAE-37298EA0F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FFD6BA5-64EB-B3B8-B01B-4FCF9FA57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23" y="2677885"/>
            <a:ext cx="3447288" cy="1194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i="1" kern="1200" spc="100" baseline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GestionaTuRutina</a:t>
            </a:r>
            <a:endParaRPr lang="en-US" sz="3400" i="1" kern="1200" spc="10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Marcador de contenido 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D42CA864-1018-A00F-E1CF-18A6F0457A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5066" y="362245"/>
            <a:ext cx="6572973" cy="5981405"/>
          </a:xfrm>
          <a:prstGeom prst="rect">
            <a:avLst/>
          </a:prstGeom>
        </p:spPr>
      </p:pic>
      <p:sp>
        <p:nvSpPr>
          <p:cNvPr id="37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21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72411438-92A5-42B0-9C54-EA4FB32AC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FCC6E86-7C37-4FD2-AF0B-C9BDDBC2B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-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E46EF0C9-1A77-733E-EB31-A6D90EE86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8952" y="965648"/>
            <a:ext cx="10674096" cy="4616543"/>
          </a:xfrm>
          <a:prstGeom prst="rect">
            <a:avLst/>
          </a:prstGeom>
        </p:spPr>
      </p:pic>
      <p:sp>
        <p:nvSpPr>
          <p:cNvPr id="14" name="Freeform 6">
            <a:extLst>
              <a:ext uri="{FF2B5EF4-FFF2-40B4-BE49-F238E27FC236}">
                <a16:creationId xmlns:a16="http://schemas.microsoft.com/office/drawing/2014/main" id="{38C2FC07-A260-43C5-ABA2-A9DD5D5A8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707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-3177" y="66751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D14F0CE-4A68-4F5C-AC85-FF283F924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76934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2D8EBE-EC82-66DE-CF4D-F90A33DEF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2054" y="1357952"/>
            <a:ext cx="3940007" cy="2769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i="1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Insertar</a:t>
            </a:r>
            <a:r>
              <a:rPr lang="en-US" sz="5400" i="1" kern="1200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i="1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Rutina.Php</a:t>
            </a:r>
            <a:endParaRPr lang="en-US" sz="5400" i="1" kern="1200" spc="10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Marcador de contenido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9BF8B2C6-82BF-63AD-9F63-2FE612195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730" y="1077087"/>
            <a:ext cx="6343441" cy="429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25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435B8E4-A63E-0060-C199-856ADDC16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1" y="3928374"/>
            <a:ext cx="10771061" cy="203365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i="1" kern="1200" spc="100" baseline="0" dirty="0" err="1">
                <a:latin typeface="+mj-lt"/>
                <a:ea typeface="+mj-ea"/>
                <a:cs typeface="+mj-cs"/>
              </a:rPr>
              <a:t>Eliminar</a:t>
            </a:r>
            <a:r>
              <a:rPr lang="en-US" i="1" kern="1200" spc="100" baseline="0" dirty="0">
                <a:latin typeface="+mj-lt"/>
                <a:ea typeface="+mj-ea"/>
                <a:cs typeface="+mj-cs"/>
              </a:rPr>
              <a:t> </a:t>
            </a:r>
            <a:r>
              <a:rPr lang="en-US" i="1" kern="1200" spc="100" baseline="0" dirty="0" err="1">
                <a:latin typeface="+mj-lt"/>
                <a:ea typeface="+mj-ea"/>
                <a:cs typeface="+mj-cs"/>
              </a:rPr>
              <a:t>Rutina.Php</a:t>
            </a:r>
            <a:endParaRPr lang="en-US" i="1" kern="1200" spc="100" baseline="0" dirty="0">
              <a:latin typeface="+mj-lt"/>
              <a:ea typeface="+mj-ea"/>
              <a:cs typeface="+mj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EF13EA1-F66C-4347-AEBF-A5438DF27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5"/>
            <a:ext cx="12191999" cy="3474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Texto&#10;&#10;Descripción generada automáticamente con confianza media">
            <a:extLst>
              <a:ext uri="{FF2B5EF4-FFF2-40B4-BE49-F238E27FC236}">
                <a16:creationId xmlns:a16="http://schemas.microsoft.com/office/drawing/2014/main" id="{E09B8637-78E8-7034-E87B-BADEA277F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52" y="643563"/>
            <a:ext cx="10671048" cy="2187565"/>
          </a:xfrm>
          <a:prstGeom prst="rect">
            <a:avLst/>
          </a:prstGeom>
        </p:spPr>
      </p:pic>
      <p:sp>
        <p:nvSpPr>
          <p:cNvPr id="27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2" y="132777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591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72411438-92A5-42B0-9C54-EA4FB32AC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FCC6E86-7C37-4FD2-AF0B-C9BDDBC2B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-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Tabla&#10;&#10;Descripción generada automáticamente">
            <a:extLst>
              <a:ext uri="{FF2B5EF4-FFF2-40B4-BE49-F238E27FC236}">
                <a16:creationId xmlns:a16="http://schemas.microsoft.com/office/drawing/2014/main" id="{0F195753-7764-FF71-B4F1-4C8DABF771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084" y="925620"/>
            <a:ext cx="11436980" cy="5032268"/>
          </a:xfrm>
          <a:prstGeom prst="rect">
            <a:avLst/>
          </a:prstGeom>
        </p:spPr>
      </p:pic>
      <p:sp>
        <p:nvSpPr>
          <p:cNvPr id="14" name="Freeform 6">
            <a:extLst>
              <a:ext uri="{FF2B5EF4-FFF2-40B4-BE49-F238E27FC236}">
                <a16:creationId xmlns:a16="http://schemas.microsoft.com/office/drawing/2014/main" id="{38C2FC07-A260-43C5-ABA2-A9DD5D5A8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243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34" name="Straight Connector 24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26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28">
            <a:extLst>
              <a:ext uri="{FF2B5EF4-FFF2-40B4-BE49-F238E27FC236}">
                <a16:creationId xmlns:a16="http://schemas.microsoft.com/office/drawing/2014/main" id="{7AF9319C-2D9B-4868-AEAE-37298EA0F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DA3A98-6477-CF75-7153-78840CE65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09" y="2514600"/>
            <a:ext cx="3447288" cy="14666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i="1" kern="1200" spc="100" baseline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GestionaTuOcio</a:t>
            </a:r>
            <a:endParaRPr lang="en-US" sz="3800" i="1" kern="1200" spc="10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Marcador de contenido 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7CA44FF6-0150-EC13-66EB-F183FDF44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5066" y="404766"/>
            <a:ext cx="6569383" cy="5896021"/>
          </a:xfrm>
          <a:prstGeom prst="rect">
            <a:avLst/>
          </a:prstGeom>
        </p:spPr>
      </p:pic>
      <p:sp>
        <p:nvSpPr>
          <p:cNvPr id="37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4618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72411438-92A5-42B0-9C54-EA4FB32AC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FCC6E86-7C37-4FD2-AF0B-C9BDDBC2B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-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BBFC4878-43AA-E686-CFA1-1A6DF35239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8952" y="1005676"/>
            <a:ext cx="10674096" cy="4536487"/>
          </a:xfrm>
          <a:prstGeom prst="rect">
            <a:avLst/>
          </a:prstGeom>
        </p:spPr>
      </p:pic>
      <p:sp>
        <p:nvSpPr>
          <p:cNvPr id="14" name="Freeform 6">
            <a:extLst>
              <a:ext uri="{FF2B5EF4-FFF2-40B4-BE49-F238E27FC236}">
                <a16:creationId xmlns:a16="http://schemas.microsoft.com/office/drawing/2014/main" id="{38C2FC07-A260-43C5-ABA2-A9DD5D5A8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644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1" name="Straight Connector 11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13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-3177" y="66751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4" name="Freeform: Shape 17">
            <a:extLst>
              <a:ext uri="{FF2B5EF4-FFF2-40B4-BE49-F238E27FC236}">
                <a16:creationId xmlns:a16="http://schemas.microsoft.com/office/drawing/2014/main" id="{CD14F0CE-4A68-4F5C-AC85-FF283F924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76934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D8DD783-31DF-AD06-F8E8-2E8470FCC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2054" y="1357952"/>
            <a:ext cx="3940007" cy="2769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i="1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Insertar Ocio.Php</a:t>
            </a:r>
          </a:p>
        </p:txBody>
      </p:sp>
      <p:pic>
        <p:nvPicPr>
          <p:cNvPr id="5" name="Marcador de contenido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402E3FF3-4F3F-18BD-E25C-E65F2CCC2B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841" y="1077686"/>
            <a:ext cx="6580092" cy="477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61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-3177" y="66751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D14F0CE-4A68-4F5C-AC85-FF283F924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76934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D42854B-EB77-301E-F70E-22FEA5110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2054" y="1357952"/>
            <a:ext cx="3940007" cy="2769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i="1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Base de datos Kakebo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7F1A587-DD5C-76F9-B470-2F3DD747F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2054" y="4333164"/>
            <a:ext cx="3940008" cy="8423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chemeClr val="bg1"/>
                </a:solidFill>
              </a:rPr>
              <a:t>Se clasifica </a:t>
            </a:r>
            <a:r>
              <a:rPr lang="en-US" sz="2200" dirty="0" err="1">
                <a:solidFill>
                  <a:schemeClr val="bg1"/>
                </a:solidFill>
              </a:rPr>
              <a:t>por</a:t>
            </a:r>
            <a:r>
              <a:rPr lang="en-US" sz="2200" dirty="0">
                <a:solidFill>
                  <a:schemeClr val="bg1"/>
                </a:solidFill>
              </a:rPr>
              <a:t> id de </a:t>
            </a:r>
            <a:r>
              <a:rPr lang="en-US" sz="2200" dirty="0" err="1">
                <a:solidFill>
                  <a:schemeClr val="bg1"/>
                </a:solidFill>
              </a:rPr>
              <a:t>usuario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CE126A81-116C-6E21-9165-880586C9C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89" y="1629228"/>
            <a:ext cx="6798557" cy="3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74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E98268-6B0A-9F2B-8F1D-ADB987282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52" y="4078252"/>
            <a:ext cx="8689848" cy="203365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i="1" kern="1200" spc="100" baseline="0" dirty="0" err="1">
                <a:latin typeface="+mj-lt"/>
                <a:ea typeface="+mj-ea"/>
                <a:cs typeface="+mj-cs"/>
              </a:rPr>
              <a:t>Eliminar</a:t>
            </a:r>
            <a:r>
              <a:rPr lang="en-US" i="1" kern="1200" spc="100" baseline="0" dirty="0">
                <a:latin typeface="+mj-lt"/>
                <a:ea typeface="+mj-ea"/>
                <a:cs typeface="+mj-cs"/>
              </a:rPr>
              <a:t> </a:t>
            </a:r>
            <a:r>
              <a:rPr lang="en-US" i="1" kern="1200" spc="100" baseline="0" dirty="0" err="1">
                <a:latin typeface="+mj-lt"/>
                <a:ea typeface="+mj-ea"/>
                <a:cs typeface="+mj-cs"/>
              </a:rPr>
              <a:t>Ocio.Php</a:t>
            </a:r>
            <a:endParaRPr lang="en-US" i="1" kern="1200" spc="100" baseline="0" dirty="0">
              <a:latin typeface="+mj-lt"/>
              <a:ea typeface="+mj-ea"/>
              <a:cs typeface="+mj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EF13EA1-F66C-4347-AEBF-A5438DF27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5"/>
            <a:ext cx="12191999" cy="3474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Texto&#10;&#10;Descripción generada automáticamente con confianza media">
            <a:extLst>
              <a:ext uri="{FF2B5EF4-FFF2-40B4-BE49-F238E27FC236}">
                <a16:creationId xmlns:a16="http://schemas.microsoft.com/office/drawing/2014/main" id="{09AF16DE-3AA8-42A7-2191-B8612D2CF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52" y="603547"/>
            <a:ext cx="10671048" cy="2267598"/>
          </a:xfrm>
          <a:prstGeom prst="rect">
            <a:avLst/>
          </a:prstGeom>
        </p:spPr>
      </p:pic>
      <p:sp>
        <p:nvSpPr>
          <p:cNvPr id="27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2" y="132777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800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72411438-92A5-42B0-9C54-EA4FB32AC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FCC6E86-7C37-4FD2-AF0B-C9BDDBC2B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-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69E9B219-E4E7-453B-C736-720FF701F3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50" y="764275"/>
            <a:ext cx="11520892" cy="5501224"/>
          </a:xfrm>
          <a:prstGeom prst="rect">
            <a:avLst/>
          </a:prstGeom>
        </p:spPr>
      </p:pic>
      <p:sp>
        <p:nvSpPr>
          <p:cNvPr id="14" name="Freeform 6">
            <a:extLst>
              <a:ext uri="{FF2B5EF4-FFF2-40B4-BE49-F238E27FC236}">
                <a16:creationId xmlns:a16="http://schemas.microsoft.com/office/drawing/2014/main" id="{38C2FC07-A260-43C5-ABA2-A9DD5D5A8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529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AF9319C-2D9B-4868-AEAE-37298EA0F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E15F9A-E63B-54D8-A29B-CC536BFED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843" y="2314575"/>
            <a:ext cx="3447288" cy="14135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i="1" kern="1200" spc="100" baseline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Ecosugerencias.Html</a:t>
            </a:r>
            <a:endParaRPr lang="en-US" sz="3000" i="1" kern="1200" spc="10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Marcador de contenido 4" descr="Imagen que contiene Tabla&#10;&#10;Descripción generada automáticamente">
            <a:extLst>
              <a:ext uri="{FF2B5EF4-FFF2-40B4-BE49-F238E27FC236}">
                <a16:creationId xmlns:a16="http://schemas.microsoft.com/office/drawing/2014/main" id="{B56D7090-3521-8D20-526C-36DE5C7970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5066" y="294213"/>
            <a:ext cx="6919571" cy="6435200"/>
          </a:xfrm>
          <a:prstGeom prst="rect">
            <a:avLst/>
          </a:prstGeom>
        </p:spPr>
      </p:pic>
      <p:sp>
        <p:nvSpPr>
          <p:cNvPr id="18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148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72411438-92A5-42B0-9C54-EA4FB32AC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FCC6E86-7C37-4FD2-AF0B-C9BDDBC2B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-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A6BB1FBF-FE61-DFA7-8D45-EB4D382E2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84" y="255286"/>
            <a:ext cx="11800432" cy="5634704"/>
          </a:xfrm>
          <a:prstGeom prst="rect">
            <a:avLst/>
          </a:prstGeom>
        </p:spPr>
      </p:pic>
      <p:sp>
        <p:nvSpPr>
          <p:cNvPr id="29" name="Freeform 6">
            <a:extLst>
              <a:ext uri="{FF2B5EF4-FFF2-40B4-BE49-F238E27FC236}">
                <a16:creationId xmlns:a16="http://schemas.microsoft.com/office/drawing/2014/main" id="{38C2FC07-A260-43C5-ABA2-A9DD5D5A8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957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-3177" y="66751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D14F0CE-4A68-4F5C-AC85-FF283F924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76934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B515C4-0E7D-62A0-D991-EACA23239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2054" y="1357952"/>
            <a:ext cx="3940007" cy="2769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i="1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Logout.php</a:t>
            </a:r>
          </a:p>
        </p:txBody>
      </p:sp>
      <p:pic>
        <p:nvPicPr>
          <p:cNvPr id="5" name="Marcador de contenido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DDF5C5B6-016F-2DED-C9C8-D2EE793B2B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13" y="1593437"/>
            <a:ext cx="6824709" cy="36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0459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46" name="Straight Connector 36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7" name="Rectangle 3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50630B1-8056-31F9-8EF4-C11F1CF28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015" y="788533"/>
            <a:ext cx="9853675" cy="2732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dirty="0" err="1"/>
              <a:t>Posibilidades</a:t>
            </a:r>
            <a:r>
              <a:rPr lang="en-US" sz="7200" dirty="0"/>
              <a:t> del Proyecto</a:t>
            </a:r>
          </a:p>
        </p:txBody>
      </p:sp>
      <p:cxnSp>
        <p:nvCxnSpPr>
          <p:cNvPr id="48" name="Straight Connector 40">
            <a:extLst>
              <a:ext uri="{FF2B5EF4-FFF2-40B4-BE49-F238E27FC236}">
                <a16:creationId xmlns:a16="http://schemas.microsoft.com/office/drawing/2014/main" id="{DE3FB7FD-3883-4AFF-8349-2E3BBDA71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3842963"/>
            <a:ext cx="7772400" cy="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 6">
            <a:extLst>
              <a:ext uri="{FF2B5EF4-FFF2-40B4-BE49-F238E27FC236}">
                <a16:creationId xmlns:a16="http://schemas.microsoft.com/office/drawing/2014/main" id="{B3BE00DD-5F52-49B1-A83B-F2E555AC5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0022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Vista aérea de una autopista cerca del océano">
            <a:extLst>
              <a:ext uri="{FF2B5EF4-FFF2-40B4-BE49-F238E27FC236}">
                <a16:creationId xmlns:a16="http://schemas.microsoft.com/office/drawing/2014/main" id="{28A7E7E2-2BA3-3B4D-7299-64FEE58A08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33" b="13167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4398140-F067-40E9-892C-4DB04C70B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44600" y="-1244600"/>
            <a:ext cx="6858000" cy="93472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57399AB-A551-E290-78A2-9FB44DD5C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143000"/>
            <a:ext cx="4572000" cy="29847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Gracias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7726E8A-324C-4684-96F2-AFDDFB2F1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58952" y="4291242"/>
            <a:ext cx="457200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88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AF9319C-2D9B-4868-AEAE-37298EA0F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2CD7E2-A4FC-0BFD-CA21-ECCB0354B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128811"/>
            <a:ext cx="3447288" cy="33422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i="1" kern="1200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Vista de </a:t>
            </a:r>
            <a:r>
              <a:rPr lang="en-US" sz="5400" i="1" kern="1200" spc="100" baseline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Kakebo</a:t>
            </a:r>
            <a:r>
              <a:rPr lang="en-US" sz="5400" i="1" kern="1200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i="1" kern="1200" spc="100" baseline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por</a:t>
            </a:r>
            <a:r>
              <a:rPr lang="en-US" sz="5400" i="1" kern="1200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id </a:t>
            </a:r>
            <a:r>
              <a:rPr lang="en-US" sz="5400" i="1" kern="1200" spc="100" baseline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Usuario</a:t>
            </a:r>
            <a:endParaRPr lang="en-US" sz="5400" i="1" kern="1200" spc="10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Marcador de contenido 4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752FC1EF-2CA5-B0C6-B2CA-EDEE87332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6500" y="1688195"/>
            <a:ext cx="5640399" cy="3539073"/>
          </a:xfrm>
          <a:prstGeom prst="rect">
            <a:avLst/>
          </a:prstGeom>
        </p:spPr>
      </p:pic>
      <p:sp>
        <p:nvSpPr>
          <p:cNvPr id="18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2C3ED4D-45C0-1DAC-68A6-0AE76615F424}"/>
              </a:ext>
            </a:extLst>
          </p:cNvPr>
          <p:cNvSpPr txBox="1">
            <a:spLocks/>
          </p:cNvSpPr>
          <p:nvPr/>
        </p:nvSpPr>
        <p:spPr>
          <a:xfrm>
            <a:off x="5792649" y="453897"/>
            <a:ext cx="5640399" cy="939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60E1FED-DCBF-3D0D-ADBB-AD7D4EDA1EB2}"/>
              </a:ext>
            </a:extLst>
          </p:cNvPr>
          <p:cNvSpPr txBox="1"/>
          <p:nvPr/>
        </p:nvSpPr>
        <p:spPr>
          <a:xfrm>
            <a:off x="5792648" y="979714"/>
            <a:ext cx="5640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 SUM(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gasto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FROM `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Kakebo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` WHERE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idUsuario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1;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60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-3177" y="66751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D14F0CE-4A68-4F5C-AC85-FF283F924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76934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75E945-26B2-6648-B547-67114E0B9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2054" y="1357952"/>
            <a:ext cx="3940007" cy="2769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i="1" kern="1200" spc="100" baseline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Index.Html</a:t>
            </a:r>
            <a:endParaRPr lang="en-US" sz="5400" i="1" kern="1200" spc="10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Marcador de contenido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D84E4878-EBA6-30DD-A651-BF127D244A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48" y="1226027"/>
            <a:ext cx="6923886" cy="435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13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AF9319C-2D9B-4868-AEAE-37298EA0F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B31B9B-FBC7-52E3-1045-57BCA9BC4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2543175"/>
            <a:ext cx="3447288" cy="13421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i="1" kern="1200" spc="100" baseline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Login.php</a:t>
            </a:r>
            <a:endParaRPr lang="en-US" sz="5400" i="1" kern="1200" spc="10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Marcador de contenido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5DA85C7E-FCD0-9120-AC1B-A4A0CB442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5066" y="0"/>
            <a:ext cx="6568944" cy="6858000"/>
          </a:xfrm>
          <a:prstGeom prst="rect">
            <a:avLst/>
          </a:prstGeom>
        </p:spPr>
      </p:pic>
      <p:sp>
        <p:nvSpPr>
          <p:cNvPr id="18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690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6">
            <a:extLst>
              <a:ext uri="{FF2B5EF4-FFF2-40B4-BE49-F238E27FC236}">
                <a16:creationId xmlns:a16="http://schemas.microsoft.com/office/drawing/2014/main" id="{72411438-92A5-42B0-9C54-EA4FB32AC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 useBgFill="1">
        <p:nvSpPr>
          <p:cNvPr id="30" name="Rectangle 22">
            <a:extLst>
              <a:ext uri="{FF2B5EF4-FFF2-40B4-BE49-F238E27FC236}">
                <a16:creationId xmlns:a16="http://schemas.microsoft.com/office/drawing/2014/main" id="{5FCC6E86-7C37-4FD2-AF0B-C9BDDBC2B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-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4D8C1A92-30A3-66E2-BBED-D74CD6DA10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80" r="11720"/>
          <a:stretch/>
        </p:blipFill>
        <p:spPr>
          <a:xfrm>
            <a:off x="-1" y="1"/>
            <a:ext cx="12191998" cy="6857999"/>
          </a:xfrm>
          <a:prstGeom prst="rect">
            <a:avLst/>
          </a:prstGeom>
        </p:spPr>
      </p:pic>
      <p:sp>
        <p:nvSpPr>
          <p:cNvPr id="31" name="Freeform 6">
            <a:extLst>
              <a:ext uri="{FF2B5EF4-FFF2-40B4-BE49-F238E27FC236}">
                <a16:creationId xmlns:a16="http://schemas.microsoft.com/office/drawing/2014/main" id="{38C2FC07-A260-43C5-ABA2-A9DD5D5A8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084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1" name="Straight Connector 11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13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-3177" y="66751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4" name="Freeform: Shape 17">
            <a:extLst>
              <a:ext uri="{FF2B5EF4-FFF2-40B4-BE49-F238E27FC236}">
                <a16:creationId xmlns:a16="http://schemas.microsoft.com/office/drawing/2014/main" id="{CD14F0CE-4A68-4F5C-AC85-FF283F924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76934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303BE6-B8E1-1D81-18FF-8D4290EDE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887" y="2698866"/>
            <a:ext cx="4106174" cy="13702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i="1" kern="1200" spc="100" baseline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Registro.Html</a:t>
            </a:r>
            <a:endParaRPr lang="en-US" sz="5400" i="1" kern="1200" spc="10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Marcador de contenido 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AF15AA21-4ECA-2E61-9793-80C6F01B74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80160"/>
            <a:ext cx="6981472" cy="432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90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72411438-92A5-42B0-9C54-EA4FB32AC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FCC6E86-7C37-4FD2-AF0B-C9BDDBC2B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-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magen de la pantalla de un computador&#10;&#10;Descripción generada automáticamente con confianza baja">
            <a:extLst>
              <a:ext uri="{FF2B5EF4-FFF2-40B4-BE49-F238E27FC236}">
                <a16:creationId xmlns:a16="http://schemas.microsoft.com/office/drawing/2014/main" id="{B79A40CC-EC8A-51AE-D926-42F093F8E3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18" r="4059"/>
          <a:stretch/>
        </p:blipFill>
        <p:spPr>
          <a:xfrm>
            <a:off x="-1" y="1"/>
            <a:ext cx="12191998" cy="6857999"/>
          </a:xfrm>
          <a:prstGeom prst="rect">
            <a:avLst/>
          </a:prstGeom>
        </p:spPr>
      </p:pic>
      <p:sp>
        <p:nvSpPr>
          <p:cNvPr id="14" name="Freeform 6">
            <a:extLst>
              <a:ext uri="{FF2B5EF4-FFF2-40B4-BE49-F238E27FC236}">
                <a16:creationId xmlns:a16="http://schemas.microsoft.com/office/drawing/2014/main" id="{38C2FC07-A260-43C5-ABA2-A9DD5D5A8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575363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VTI">
  <a:themeElements>
    <a:clrScheme name="Headlines">
      <a:dk1>
        <a:sysClr val="windowText" lastClr="000000"/>
      </a:dk1>
      <a:lt1>
        <a:sysClr val="window" lastClr="FFFFFF"/>
      </a:lt1>
      <a:dk2>
        <a:srgbClr val="232C41"/>
      </a:dk2>
      <a:lt2>
        <a:srgbClr val="F6F4EF"/>
      </a:lt2>
      <a:accent1>
        <a:srgbClr val="439EB7"/>
      </a:accent1>
      <a:accent2>
        <a:srgbClr val="E20E65"/>
      </a:accent2>
      <a:accent3>
        <a:srgbClr val="F59324"/>
      </a:accent3>
      <a:accent4>
        <a:srgbClr val="5046B9"/>
      </a:accent4>
      <a:accent5>
        <a:srgbClr val="5CB678"/>
      </a:accent5>
      <a:accent6>
        <a:srgbClr val="9717F7"/>
      </a:accent6>
      <a:hlink>
        <a:srgbClr val="E80095"/>
      </a:hlink>
      <a:folHlink>
        <a:srgbClr val="808080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109</Words>
  <Application>Microsoft Macintosh PowerPoint</Application>
  <PresentationFormat>Panorámica</PresentationFormat>
  <Paragraphs>28</Paragraphs>
  <Slides>36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1" baseType="lpstr">
      <vt:lpstr>Arial</vt:lpstr>
      <vt:lpstr>Avenir Next LT Pro</vt:lpstr>
      <vt:lpstr>Calibri</vt:lpstr>
      <vt:lpstr>Sitka Banner</vt:lpstr>
      <vt:lpstr>HeadlinesVTI</vt:lpstr>
      <vt:lpstr>GIRATUTIEMPO</vt:lpstr>
      <vt:lpstr>Definición y creación de la base de datos</vt:lpstr>
      <vt:lpstr>Base de datos Kakebo</vt:lpstr>
      <vt:lpstr>Vista de Kakebo por id Usuario</vt:lpstr>
      <vt:lpstr>Index.Html</vt:lpstr>
      <vt:lpstr>Login.php</vt:lpstr>
      <vt:lpstr>Presentación de PowerPoint</vt:lpstr>
      <vt:lpstr>Registro.Html</vt:lpstr>
      <vt:lpstr>Presentación de PowerPoint</vt:lpstr>
      <vt:lpstr>Principal.Php</vt:lpstr>
      <vt:lpstr>Presentación de PowerPoint</vt:lpstr>
      <vt:lpstr>Css, rotacion de la imagen. Duración, 1 minuto</vt:lpstr>
      <vt:lpstr>Botones laterales</vt:lpstr>
      <vt:lpstr>Kakebo.Php</vt:lpstr>
      <vt:lpstr>Presentación de PowerPoint</vt:lpstr>
      <vt:lpstr>Insertar Kakebo</vt:lpstr>
      <vt:lpstr>Presentación de PowerPoint</vt:lpstr>
      <vt:lpstr>Donaciones.Php</vt:lpstr>
      <vt:lpstr>Presentación de PowerPoint</vt:lpstr>
      <vt:lpstr>Eliminar Donaciones.Php</vt:lpstr>
      <vt:lpstr>Presentación de PowerPoint</vt:lpstr>
      <vt:lpstr>GestionaTuRutina</vt:lpstr>
      <vt:lpstr>Presentación de PowerPoint</vt:lpstr>
      <vt:lpstr>Insertar Rutina.Php</vt:lpstr>
      <vt:lpstr>Eliminar Rutina.Php</vt:lpstr>
      <vt:lpstr>Presentación de PowerPoint</vt:lpstr>
      <vt:lpstr>GestionaTuOcio</vt:lpstr>
      <vt:lpstr>Presentación de PowerPoint</vt:lpstr>
      <vt:lpstr>Insertar Ocio.Php</vt:lpstr>
      <vt:lpstr>Eliminar Ocio.Php</vt:lpstr>
      <vt:lpstr>Presentación de PowerPoint</vt:lpstr>
      <vt:lpstr>Ecosugerencias.Html</vt:lpstr>
      <vt:lpstr>Presentación de PowerPoint</vt:lpstr>
      <vt:lpstr>Logout.php</vt:lpstr>
      <vt:lpstr>Posibilidades del Proyecto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GIRATUTIEMPO</dc:title>
  <dc:creator>INÉS MARÍA MARTÍNEZ SÁNCHEZ</dc:creator>
  <cp:lastModifiedBy>INÉS MARÍA MARTÍNEZ SÁNCHEZ</cp:lastModifiedBy>
  <cp:revision>8</cp:revision>
  <dcterms:created xsi:type="dcterms:W3CDTF">2023-01-19T11:10:22Z</dcterms:created>
  <dcterms:modified xsi:type="dcterms:W3CDTF">2023-01-19T12:34:00Z</dcterms:modified>
</cp:coreProperties>
</file>